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62" r:id="rId6"/>
    <p:sldId id="282" r:id="rId7"/>
    <p:sldId id="286" r:id="rId8"/>
    <p:sldId id="287" r:id="rId9"/>
    <p:sldId id="284" r:id="rId10"/>
    <p:sldId id="283" r:id="rId11"/>
    <p:sldId id="280" r:id="rId12"/>
    <p:sldId id="285" r:id="rId13"/>
    <p:sldId id="271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5A6559-C11B-242D-A7DC-FD2CC2504A2B}" v="10" dt="2025-10-14T09:36:15.042"/>
    <p1510:client id="{ACD261C1-0393-4B4B-89FA-9F1E5C96EC88}" v="33" dt="2025-10-14T09:00:52.530"/>
    <p1510:client id="{DBBDBB74-DE40-1CC0-0ECE-D3C549B488CB}" v="315" dt="2025-10-14T09:09:13.707"/>
    <p1510:client id="{ECCE2FAC-6694-4A75-1663-D3B53722920C}" v="7" dt="2025-10-14T09:10:58.1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King" userId="S::4179kk@mysnhs.net::b907b08c-874e-4479-849b-950a9704bdea" providerId="AD" clId="Web-{ECCE2FAC-6694-4A75-1663-D3B53722920C}"/>
    <pc:docChg chg="modSld">
      <pc:chgData name="Kate King" userId="S::4179kk@mysnhs.net::b907b08c-874e-4479-849b-950a9704bdea" providerId="AD" clId="Web-{ECCE2FAC-6694-4A75-1663-D3B53722920C}" dt="2025-10-14T09:10:58.109" v="6" actId="20577"/>
      <pc:docMkLst>
        <pc:docMk/>
      </pc:docMkLst>
      <pc:sldChg chg="modSp">
        <pc:chgData name="Kate King" userId="S::4179kk@mysnhs.net::b907b08c-874e-4479-849b-950a9704bdea" providerId="AD" clId="Web-{ECCE2FAC-6694-4A75-1663-D3B53722920C}" dt="2025-10-14T09:10:58.109" v="6" actId="20577"/>
        <pc:sldMkLst>
          <pc:docMk/>
          <pc:sldMk cId="3500356413" sldId="256"/>
        </pc:sldMkLst>
        <pc:spChg chg="mod">
          <ac:chgData name="Kate King" userId="S::4179kk@mysnhs.net::b907b08c-874e-4479-849b-950a9704bdea" providerId="AD" clId="Web-{ECCE2FAC-6694-4A75-1663-D3B53722920C}" dt="2025-10-14T09:10:58.109" v="6" actId="20577"/>
          <ac:spMkLst>
            <pc:docMk/>
            <pc:sldMk cId="3500356413" sldId="256"/>
            <ac:spMk id="2" creationId="{00000000-0000-0000-0000-000000000000}"/>
          </ac:spMkLst>
        </pc:spChg>
      </pc:sldChg>
    </pc:docChg>
  </pc:docChgLst>
  <pc:docChgLst>
    <pc:chgData clId="Web-{3F5A6559-C11B-242D-A7DC-FD2CC2504A2B}"/>
    <pc:docChg chg="modSld">
      <pc:chgData name="" userId="" providerId="" clId="Web-{3F5A6559-C11B-242D-A7DC-FD2CC2504A2B}" dt="2025-10-14T09:35:54.853" v="1" actId="20577"/>
      <pc:docMkLst>
        <pc:docMk/>
      </pc:docMkLst>
      <pc:sldChg chg="modSp">
        <pc:chgData name="" userId="" providerId="" clId="Web-{3F5A6559-C11B-242D-A7DC-FD2CC2504A2B}" dt="2025-10-14T09:35:54.853" v="1" actId="20577"/>
        <pc:sldMkLst>
          <pc:docMk/>
          <pc:sldMk cId="3500356413" sldId="256"/>
        </pc:sldMkLst>
        <pc:spChg chg="mod">
          <ac:chgData name="" userId="" providerId="" clId="Web-{3F5A6559-C11B-242D-A7DC-FD2CC2504A2B}" dt="2025-10-14T09:35:54.853" v="1" actId="20577"/>
          <ac:spMkLst>
            <pc:docMk/>
            <pc:sldMk cId="3500356413" sldId="256"/>
            <ac:spMk id="2" creationId="{00000000-0000-0000-0000-000000000000}"/>
          </ac:spMkLst>
        </pc:spChg>
      </pc:sldChg>
    </pc:docChg>
  </pc:docChgLst>
  <pc:docChgLst>
    <pc:chgData name="Kate King" userId="S::4179kk@mysnhs.net::b907b08c-874e-4479-849b-950a9704bdea" providerId="AD" clId="Web-{3F5A6559-C11B-242D-A7DC-FD2CC2504A2B}"/>
    <pc:docChg chg="modSld">
      <pc:chgData name="Kate King" userId="S::4179kk@mysnhs.net::b907b08c-874e-4479-849b-950a9704bdea" providerId="AD" clId="Web-{3F5A6559-C11B-242D-A7DC-FD2CC2504A2B}" dt="2025-10-14T09:36:15.042" v="6" actId="1076"/>
      <pc:docMkLst>
        <pc:docMk/>
      </pc:docMkLst>
      <pc:sldChg chg="addSp delSp modSp">
        <pc:chgData name="Kate King" userId="S::4179kk@mysnhs.net::b907b08c-874e-4479-849b-950a9704bdea" providerId="AD" clId="Web-{3F5A6559-C11B-242D-A7DC-FD2CC2504A2B}" dt="2025-10-14T09:36:15.042" v="6" actId="1076"/>
        <pc:sldMkLst>
          <pc:docMk/>
          <pc:sldMk cId="3500356413" sldId="256"/>
        </pc:sldMkLst>
        <pc:spChg chg="del">
          <ac:chgData name="Kate King" userId="S::4179kk@mysnhs.net::b907b08c-874e-4479-849b-950a9704bdea" providerId="AD" clId="Web-{3F5A6559-C11B-242D-A7DC-FD2CC2504A2B}" dt="2025-10-14T09:36:01.432" v="0"/>
          <ac:spMkLst>
            <pc:docMk/>
            <pc:sldMk cId="3500356413" sldId="256"/>
            <ac:spMk id="3" creationId="{00000000-0000-0000-0000-000000000000}"/>
          </ac:spMkLst>
        </pc:spChg>
        <pc:spChg chg="add del mod">
          <ac:chgData name="Kate King" userId="S::4179kk@mysnhs.net::b907b08c-874e-4479-849b-950a9704bdea" providerId="AD" clId="Web-{3F5A6559-C11B-242D-A7DC-FD2CC2504A2B}" dt="2025-10-14T09:36:10.729" v="4"/>
          <ac:spMkLst>
            <pc:docMk/>
            <pc:sldMk cId="3500356413" sldId="256"/>
            <ac:spMk id="5" creationId="{97F65242-DF4D-0A30-E32C-838706FC0DF4}"/>
          </ac:spMkLst>
        </pc:spChg>
        <pc:picChg chg="add mod">
          <ac:chgData name="Kate King" userId="S::4179kk@mysnhs.net::b907b08c-874e-4479-849b-950a9704bdea" providerId="AD" clId="Web-{3F5A6559-C11B-242D-A7DC-FD2CC2504A2B}" dt="2025-10-14T09:36:15.042" v="6" actId="1076"/>
          <ac:picMkLst>
            <pc:docMk/>
            <pc:sldMk cId="3500356413" sldId="256"/>
            <ac:picMk id="6" creationId="{6E3A1D21-F6E5-58BE-022C-D3C3C810E4C5}"/>
          </ac:picMkLst>
        </pc:picChg>
        <pc:picChg chg="del">
          <ac:chgData name="Kate King" userId="S::4179kk@mysnhs.net::b907b08c-874e-4479-849b-950a9704bdea" providerId="AD" clId="Web-{3F5A6559-C11B-242D-A7DC-FD2CC2504A2B}" dt="2025-10-14T09:36:02.994" v="1"/>
          <ac:picMkLst>
            <pc:docMk/>
            <pc:sldMk cId="3500356413" sldId="256"/>
            <ac:picMk id="1026" creationId="{00000000-0000-0000-0000-000000000000}"/>
          </ac:picMkLst>
        </pc:picChg>
        <pc:picChg chg="del">
          <ac:chgData name="Kate King" userId="S::4179kk@mysnhs.net::b907b08c-874e-4479-849b-950a9704bdea" providerId="AD" clId="Web-{3F5A6559-C11B-242D-A7DC-FD2CC2504A2B}" dt="2025-10-14T09:36:08.416" v="2"/>
          <ac:picMkLst>
            <pc:docMk/>
            <pc:sldMk cId="3500356413" sldId="256"/>
            <ac:picMk id="1027" creationId="{00000000-0000-0000-0000-000000000000}"/>
          </ac:picMkLst>
        </pc:picChg>
        <pc:picChg chg="del">
          <ac:chgData name="Kate King" userId="S::4179kk@mysnhs.net::b907b08c-874e-4479-849b-950a9704bdea" providerId="AD" clId="Web-{3F5A6559-C11B-242D-A7DC-FD2CC2504A2B}" dt="2025-10-14T09:36:08.666" v="3"/>
          <ac:picMkLst>
            <pc:docMk/>
            <pc:sldMk cId="3500356413" sldId="256"/>
            <ac:picMk id="1028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DE1F3-B6D1-41FF-A76B-63923AA9360F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4B4506-2B12-4FE4-8CC9-629749C727B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518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Go through why it is important to work out why you got</a:t>
            </a:r>
            <a:r>
              <a:rPr lang="en-GB" baseline="0" dirty="0"/>
              <a:t> things wrong.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2F8AA-5B38-44E5-A6AC-C482148FE81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8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095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17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34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37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64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61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05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0097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15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71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61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6A935-02B0-49F3-A15F-110F02C9942E}" type="datetimeFigureOut">
              <a:rPr lang="en-GB" smtClean="0"/>
              <a:t>14/10/2025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64BDE-C134-4153-BB19-56B9311DFF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13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4179kk@mysnhs.ne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my-gcsescienc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aqa.org.uk/find-past-papers-and-mark-schemes?subject=Science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www.bing.com/search?q=physics+and+maths+tutor+past+papers&amp;cvid=2f83d2c9db6c40dda94cffe1fbaa86b3&amp;gs_lcrp=EgRlZGdlKgkIABBFGDsY-QcyCQgAEEUYOxj5BzIGCAEQABhAMgYIAhBFGDkyBggDEAAYQDIGCAQQLhhAMgYIBRBFGDwyBggGEEUYPDIGCAcQRRg8MgYICBBFGDzSAQgxODc3ajBqNKgCCLACAQ&amp;FORM=ANAB01&amp;PC=U53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hyperlink" Target="https://studymind.co.uk/resource/aqa-biology/" TargetMode="External"/><Relationship Id="rId10" Type="http://schemas.openxmlformats.org/officeDocument/2006/relationships/image" Target="../media/image14.png"/><Relationship Id="rId4" Type="http://schemas.openxmlformats.org/officeDocument/2006/relationships/hyperlink" Target="https://www.bbc.co.uk/bitesize/examspecs/z8r997h" TargetMode="Externa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37" y="15175"/>
            <a:ext cx="9093062" cy="1325594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sz="4800" b="1" dirty="0"/>
              <a:t>Y11 Science </a:t>
            </a:r>
          </a:p>
        </p:txBody>
      </p:sp>
      <p:pic>
        <p:nvPicPr>
          <p:cNvPr id="6" name="Picture 5" descr="Ciencias antecedentes ilustración, científico diseño. frascos, vaso y ...">
            <a:extLst>
              <a:ext uri="{FF2B5EF4-FFF2-40B4-BE49-F238E27FC236}">
                <a16:creationId xmlns:a16="http://schemas.microsoft.com/office/drawing/2014/main" id="{6E3A1D21-F6E5-58BE-022C-D3C3C810E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987698"/>
            <a:ext cx="71628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5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08"/>
    </mc:Choice>
    <mc:Fallback xmlns="">
      <p:transition spd="slow" advTm="2320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/>
              <a:t>Past paper/ exam style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Try to answer:</a:t>
            </a:r>
          </a:p>
          <a:p>
            <a:pPr lvl="1"/>
            <a:r>
              <a:rPr lang="en-GB" dirty="0"/>
              <a:t>Exam conditions</a:t>
            </a:r>
          </a:p>
          <a:p>
            <a:pPr lvl="1"/>
            <a:r>
              <a:rPr lang="en-GB" dirty="0"/>
              <a:t>Open book</a:t>
            </a:r>
          </a:p>
          <a:p>
            <a:r>
              <a:rPr lang="en-GB" dirty="0"/>
              <a:t>Questions to test your understanding.</a:t>
            </a:r>
          </a:p>
          <a:p>
            <a:r>
              <a:rPr lang="en-GB" dirty="0"/>
              <a:t>Mark them using the mark scheme.</a:t>
            </a:r>
          </a:p>
          <a:p>
            <a:r>
              <a:rPr lang="en-GB" dirty="0"/>
              <a:t>Correct them to learn from them.</a:t>
            </a:r>
          </a:p>
          <a:p>
            <a:endParaRPr lang="en-GB" dirty="0"/>
          </a:p>
          <a:p>
            <a:r>
              <a:rPr lang="en-GB" dirty="0"/>
              <a:t>If you got it wrong work out </a:t>
            </a:r>
            <a:r>
              <a:rPr lang="en-GB" b="1" u="sng" dirty="0"/>
              <a:t>why!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14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44"/>
    </mc:Choice>
    <mc:Fallback xmlns="">
      <p:transition spd="slow" advTm="30744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b="1" dirty="0"/>
              <a:t>What next…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0931" y="1588554"/>
            <a:ext cx="8801581" cy="560153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dirty="0">
                <a:ea typeface="Calibri"/>
                <a:cs typeface="Calibri"/>
              </a:rPr>
              <a:t>Check your login to </a:t>
            </a:r>
            <a:r>
              <a:rPr lang="en-GB" sz="2400" err="1">
                <a:ea typeface="Calibri"/>
                <a:cs typeface="Calibri"/>
              </a:rPr>
              <a:t>MyGCSEScience</a:t>
            </a:r>
            <a:r>
              <a:rPr lang="en-GB" sz="2400" dirty="0">
                <a:ea typeface="Calibri"/>
                <a:cs typeface="Calibri"/>
              </a:rPr>
              <a:t> and Seneca work.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GB" sz="240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dirty="0"/>
              <a:t>Make sure you have a revision guide… take the money to a Science Technician) or your teacher.</a:t>
            </a:r>
            <a:endParaRPr lang="en-GB" sz="240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GB" sz="240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dirty="0">
                <a:ea typeface="Calibri"/>
                <a:cs typeface="Calibri"/>
              </a:rPr>
              <a:t>Use the revision plan to keep yourself organised.</a:t>
            </a:r>
          </a:p>
          <a:p>
            <a:endParaRPr lang="en-GB" sz="240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GB" sz="2400" dirty="0"/>
              <a:t>Make the most of every Science lesson and intervention session you have.</a:t>
            </a:r>
            <a:endParaRPr lang="en-GB" sz="240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n-US" sz="2400" dirty="0">
              <a:ea typeface="Calibri"/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400" dirty="0"/>
              <a:t>Attend Thursday after school revision sessions.</a:t>
            </a:r>
            <a:endParaRPr lang="en-GB" sz="2400"/>
          </a:p>
          <a:p>
            <a:endParaRPr lang="en-GB" sz="2800" dirty="0"/>
          </a:p>
          <a:p>
            <a:r>
              <a:rPr lang="en-GB" sz="2400" dirty="0"/>
              <a:t>Any further questions, please do not hesitate to ask or email </a:t>
            </a:r>
          </a:p>
          <a:p>
            <a:r>
              <a:rPr lang="en-GB" sz="2400" dirty="0"/>
              <a:t>Dr King: </a:t>
            </a:r>
            <a:r>
              <a:rPr lang="en-GB" sz="2400" dirty="0">
                <a:hlinkClick r:id="rId2"/>
              </a:rPr>
              <a:t>4179kk@mysnhs.net</a:t>
            </a:r>
            <a:r>
              <a:rPr lang="en-GB" sz="2400" dirty="0"/>
              <a:t> or your Science teacher(s).</a:t>
            </a:r>
            <a:endParaRPr lang="en-GB" sz="2400" dirty="0"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0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5"/>
    </mc:Choice>
    <mc:Fallback xmlns="">
      <p:transition spd="slow" advTm="3329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en-GB" b="1" dirty="0"/>
              <a:t>Why revise 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85445" indent="-385445">
              <a:buAutoNum type="arabicPeriod"/>
            </a:pPr>
            <a:r>
              <a:rPr lang="en-US" dirty="0">
                <a:effectLst/>
              </a:rPr>
              <a:t>It is a ‘Core’ Subject along with English and </a:t>
            </a:r>
            <a:r>
              <a:rPr lang="en-US" dirty="0" err="1">
                <a:effectLst/>
              </a:rPr>
              <a:t>Maths</a:t>
            </a:r>
            <a:r>
              <a:rPr lang="en-US" dirty="0"/>
              <a:t> – employers look at these subjects.</a:t>
            </a:r>
            <a:endParaRPr lang="en-US"/>
          </a:p>
          <a:p>
            <a:pPr marL="385445" indent="-385445">
              <a:buAutoNum type="arabicPeriod"/>
            </a:pPr>
            <a:r>
              <a:rPr lang="en-US" dirty="0">
                <a:ea typeface="Calibri"/>
                <a:cs typeface="Calibri"/>
              </a:rPr>
              <a:t>It counts for 2 (or 3!) GCSES!</a:t>
            </a:r>
            <a:endParaRPr lang="en-US" dirty="0"/>
          </a:p>
          <a:p>
            <a:pPr marL="385445" indent="-385445">
              <a:buAutoNum type="arabicPeriod"/>
            </a:pPr>
            <a:r>
              <a:rPr lang="en-US" dirty="0">
                <a:effectLst/>
              </a:rPr>
              <a:t>It might be needed for future qualifications.</a:t>
            </a:r>
            <a:endParaRPr lang="en-US" dirty="0">
              <a:effectLst/>
              <a:ea typeface="Calibri"/>
              <a:cs typeface="Calibri"/>
            </a:endParaRPr>
          </a:p>
          <a:p>
            <a:pPr marL="385445" indent="-385445">
              <a:buAutoNum type="arabicPeriod"/>
            </a:pPr>
            <a:r>
              <a:rPr lang="en-US" dirty="0">
                <a:effectLst/>
              </a:rPr>
              <a:t>It might affect the career you end up doing.</a:t>
            </a:r>
            <a:endParaRPr lang="en-GB" dirty="0">
              <a:ea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12024"/>
            <a:ext cx="2746648" cy="20573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53672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7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1"/>
    </mc:Choice>
    <mc:Fallback xmlns="">
      <p:transition spd="slow" advTm="1955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GB" b="1" dirty="0"/>
              <a:t>Which exam board? Which exams??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1628800"/>
            <a:ext cx="8147248" cy="304698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 dirty="0"/>
              <a:t>AQA Triple Science</a:t>
            </a:r>
            <a:r>
              <a:rPr lang="en-GB" sz="3200" dirty="0"/>
              <a:t> (separate Sciences)</a:t>
            </a:r>
          </a:p>
          <a:p>
            <a:r>
              <a:rPr lang="en-US" sz="3200" dirty="0"/>
              <a:t>6 x 1hour 45 min papers</a:t>
            </a:r>
            <a:endParaRPr lang="en-GB" sz="3200" dirty="0"/>
          </a:p>
          <a:p>
            <a:endParaRPr lang="en-US" sz="3200" dirty="0"/>
          </a:p>
          <a:p>
            <a:endParaRPr lang="en-GB" sz="3200" dirty="0"/>
          </a:p>
          <a:p>
            <a:r>
              <a:rPr lang="en-GB" sz="3200" b="1" dirty="0"/>
              <a:t>AQA Combined Science: Trilogy</a:t>
            </a:r>
            <a:endParaRPr lang="en-GB" sz="3200" b="1" dirty="0">
              <a:ea typeface="Calibri"/>
              <a:cs typeface="Calibri"/>
            </a:endParaRPr>
          </a:p>
          <a:p>
            <a:r>
              <a:rPr lang="en-GB" sz="3200" dirty="0"/>
              <a:t>6 x 1hour 15 min papers </a:t>
            </a:r>
          </a:p>
        </p:txBody>
      </p:sp>
      <p:pic>
        <p:nvPicPr>
          <p:cNvPr id="4" name="Picture 3" descr="AQA - YouTube">
            <a:extLst>
              <a:ext uri="{FF2B5EF4-FFF2-40B4-BE49-F238E27FC236}">
                <a16:creationId xmlns:a16="http://schemas.microsoft.com/office/drawing/2014/main" id="{7C7016EC-CE6C-DF60-0821-285C5414A9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419" y="2357438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23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44"/>
    </mc:Choice>
    <mc:Fallback xmlns="">
      <p:transition spd="slow" advTm="1294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385A00-F6A4-21F7-8A2B-CB364669D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90500"/>
            <a:ext cx="840105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584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table with text and images&#10;&#10;AI-generated content may be incorrect.">
            <a:extLst>
              <a:ext uri="{FF2B5EF4-FFF2-40B4-BE49-F238E27FC236}">
                <a16:creationId xmlns:a16="http://schemas.microsoft.com/office/drawing/2014/main" id="{182F87CB-4A88-3A68-AE2C-E3CD8647E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74" y="0"/>
            <a:ext cx="81082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147376-AB80-42A3-D96E-ECFBC9DFA01C}"/>
              </a:ext>
            </a:extLst>
          </p:cNvPr>
          <p:cNvSpPr txBox="1"/>
          <p:nvPr/>
        </p:nvSpPr>
        <p:spPr>
          <a:xfrm>
            <a:off x="346472" y="2469859"/>
            <a:ext cx="843455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  <a:hlinkClick r:id="rId2"/>
              </a:rPr>
              <a:t>My GCSE Science - Premium video tutorials, exam-style questions and revision resources</a:t>
            </a:r>
            <a:endParaRPr lang="en-US">
              <a:ea typeface="+mn-lt"/>
              <a:cs typeface="+mn-lt"/>
            </a:endParaRPr>
          </a:p>
          <a:p>
            <a:pPr algn="l"/>
            <a:endParaRPr lang="en-US" dirty="0">
              <a:ea typeface="+mn-lt"/>
              <a:cs typeface="+mn-lt"/>
            </a:endParaRPr>
          </a:p>
        </p:txBody>
      </p:sp>
      <p:pic>
        <p:nvPicPr>
          <p:cNvPr id="5" name="Graphic 4" descr="My GCSE Science">
            <a:extLst>
              <a:ext uri="{FF2B5EF4-FFF2-40B4-BE49-F238E27FC236}">
                <a16:creationId xmlns:a16="http://schemas.microsoft.com/office/drawing/2014/main" id="{E811D5A9-E4DB-D751-145A-AF1C76F33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1547" y="446402"/>
            <a:ext cx="1845693" cy="18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3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 shot of a video tutoring strategy&#10;&#10;Description automatically generated">
            <a:extLst>
              <a:ext uri="{FF2B5EF4-FFF2-40B4-BE49-F238E27FC236}">
                <a16:creationId xmlns:a16="http://schemas.microsoft.com/office/drawing/2014/main" id="{D8661A24-D703-02A5-0597-D0BA3C49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323"/>
            <a:ext cx="9144000" cy="640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6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Useful Apps and websites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400" dirty="0">
                <a:ea typeface="+mn-lt"/>
                <a:cs typeface="+mn-lt"/>
                <a:hlinkClick r:id="rId2"/>
              </a:rPr>
              <a:t>physics and maths tutor past papers - Search</a:t>
            </a: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GB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 dirty="0">
                <a:ea typeface="+mn-lt"/>
                <a:cs typeface="+mn-lt"/>
                <a:hlinkClick r:id="rId3"/>
              </a:rPr>
              <a:t>AQA | Resources | Past Papers &amp; AQA Mark Schemes</a:t>
            </a:r>
            <a:endParaRPr lang="en-GB" sz="2400">
              <a:ea typeface="Calibri"/>
              <a:cs typeface="Calibri"/>
            </a:endParaRP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>
                <a:hlinkClick r:id="rId4"/>
              </a:rPr>
              <a:t>https://www.bbc.co.uk/bitesize/examspecs/z8r997h</a:t>
            </a:r>
            <a:endParaRPr lang="en-GB" sz="2400">
              <a:ea typeface="Calibri"/>
              <a:cs typeface="Calibri"/>
            </a:endParaRPr>
          </a:p>
          <a:p>
            <a:pPr marL="0" indent="0">
              <a:buNone/>
            </a:pPr>
            <a:endParaRPr lang="en-US" sz="24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 sz="2400" dirty="0">
                <a:hlinkClick r:id="rId5"/>
              </a:rPr>
              <a:t>https://studymind.co.uk/resource/aqa-biology/</a:t>
            </a:r>
            <a:endParaRPr lang="en-GB" sz="2400">
              <a:ea typeface="Calibri"/>
              <a:cs typeface="Calibri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117" y="5185864"/>
            <a:ext cx="1196888" cy="1045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285" y="5202873"/>
            <a:ext cx="1010340" cy="9983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6092" y="5100986"/>
            <a:ext cx="1191741" cy="11197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6093" y="5115960"/>
            <a:ext cx="1205945" cy="12008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13563" y="5241090"/>
            <a:ext cx="1743593" cy="99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33"/>
    </mc:Choice>
    <mc:Fallback xmlns="">
      <p:transition spd="slow" advTm="1803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E7E8C1-2D74-D6E1-6126-CE28D5E3D1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844" r="21385"/>
          <a:stretch/>
        </p:blipFill>
        <p:spPr>
          <a:xfrm>
            <a:off x="7325131" y="3324682"/>
            <a:ext cx="723935" cy="1251264"/>
          </a:xfrm>
          <a:prstGeom prst="rect">
            <a:avLst/>
          </a:prstGeom>
        </p:spPr>
      </p:pic>
      <p:pic>
        <p:nvPicPr>
          <p:cNvPr id="5" name="Picture 4" descr="A cover of a book&#10;&#10;AI-generated content may be incorrect.">
            <a:extLst>
              <a:ext uri="{FF2B5EF4-FFF2-40B4-BE49-F238E27FC236}">
                <a16:creationId xmlns:a16="http://schemas.microsoft.com/office/drawing/2014/main" id="{4EDB7C4C-9D26-4461-BA6F-0DB0DEA2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53" y="1080355"/>
            <a:ext cx="1099459" cy="1514607"/>
          </a:xfrm>
          <a:prstGeom prst="rect">
            <a:avLst/>
          </a:prstGeom>
        </p:spPr>
      </p:pic>
      <p:pic>
        <p:nvPicPr>
          <p:cNvPr id="7" name="Picture 6" descr="A cover of a book&#10;&#10;AI-generated content may be incorrect.">
            <a:extLst>
              <a:ext uri="{FF2B5EF4-FFF2-40B4-BE49-F238E27FC236}">
                <a16:creationId xmlns:a16="http://schemas.microsoft.com/office/drawing/2014/main" id="{40B14180-15FB-9341-72F4-28F54FE2F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122" y="1095119"/>
            <a:ext cx="1094135" cy="1514608"/>
          </a:xfrm>
          <a:prstGeom prst="rect">
            <a:avLst/>
          </a:prstGeom>
        </p:spPr>
      </p:pic>
      <p:pic>
        <p:nvPicPr>
          <p:cNvPr id="9" name="Picture 8" descr="A cover of a book&#10;&#10;AI-generated content may be incorrect.">
            <a:extLst>
              <a:ext uri="{FF2B5EF4-FFF2-40B4-BE49-F238E27FC236}">
                <a16:creationId xmlns:a16="http://schemas.microsoft.com/office/drawing/2014/main" id="{383FF7A1-BAD2-351D-89ED-9F1F2FA97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007" y="1095119"/>
            <a:ext cx="1098833" cy="1514607"/>
          </a:xfrm>
          <a:prstGeom prst="rect">
            <a:avLst/>
          </a:prstGeom>
        </p:spPr>
      </p:pic>
      <p:pic>
        <p:nvPicPr>
          <p:cNvPr id="11" name="Picture 10" descr="A cover of a book&#10;&#10;AI-generated content may be incorrect.">
            <a:extLst>
              <a:ext uri="{FF2B5EF4-FFF2-40B4-BE49-F238E27FC236}">
                <a16:creationId xmlns:a16="http://schemas.microsoft.com/office/drawing/2014/main" id="{32E8305E-5241-C4DD-0A02-EC8021638F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118" y="1080355"/>
            <a:ext cx="1100597" cy="1529372"/>
          </a:xfrm>
          <a:prstGeom prst="rect">
            <a:avLst/>
          </a:prstGeom>
        </p:spPr>
      </p:pic>
      <p:pic>
        <p:nvPicPr>
          <p:cNvPr id="13" name="Picture 12" descr="A red cover with a red sign with a symbol and text&#10;&#10;AI-generated content may be incorrect.">
            <a:extLst>
              <a:ext uri="{FF2B5EF4-FFF2-40B4-BE49-F238E27FC236}">
                <a16:creationId xmlns:a16="http://schemas.microsoft.com/office/drawing/2014/main" id="{E9D376B6-8AB4-1509-3983-89D60C4531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71" y="3422187"/>
            <a:ext cx="777797" cy="1062603"/>
          </a:xfrm>
          <a:prstGeom prst="rect">
            <a:avLst/>
          </a:prstGeom>
        </p:spPr>
      </p:pic>
      <p:pic>
        <p:nvPicPr>
          <p:cNvPr id="15" name="Picture 14" descr="A white rectangular sign with red text and black circles&#10;&#10;AI-generated content may be incorrect.">
            <a:extLst>
              <a:ext uri="{FF2B5EF4-FFF2-40B4-BE49-F238E27FC236}">
                <a16:creationId xmlns:a16="http://schemas.microsoft.com/office/drawing/2014/main" id="{0471DE97-A99B-B856-2D0D-322C481F78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171" y="3953489"/>
            <a:ext cx="779813" cy="1062603"/>
          </a:xfrm>
          <a:prstGeom prst="rect">
            <a:avLst/>
          </a:prstGeom>
        </p:spPr>
      </p:pic>
      <p:pic>
        <p:nvPicPr>
          <p:cNvPr id="17" name="Picture 16" descr="A red rectangular sign with text and a test tube&#10;&#10;AI-generated content may be incorrect.">
            <a:extLst>
              <a:ext uri="{FF2B5EF4-FFF2-40B4-BE49-F238E27FC236}">
                <a16:creationId xmlns:a16="http://schemas.microsoft.com/office/drawing/2014/main" id="{DF0BC5F2-BD4A-37ED-BEDD-F731C1CF74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045" y="3422187"/>
            <a:ext cx="782972" cy="1062604"/>
          </a:xfrm>
          <a:prstGeom prst="rect">
            <a:avLst/>
          </a:prstGeom>
        </p:spPr>
      </p:pic>
      <p:pic>
        <p:nvPicPr>
          <p:cNvPr id="19" name="Picture 18" descr="A white cover with red text and a test tube&#10;&#10;AI-generated content may be incorrect.">
            <a:extLst>
              <a:ext uri="{FF2B5EF4-FFF2-40B4-BE49-F238E27FC236}">
                <a16:creationId xmlns:a16="http://schemas.microsoft.com/office/drawing/2014/main" id="{413B0E70-EFCF-825A-DEE6-690BB733AA5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006" y="4014012"/>
            <a:ext cx="849077" cy="1123870"/>
          </a:xfrm>
          <a:prstGeom prst="rect">
            <a:avLst/>
          </a:prstGeom>
        </p:spPr>
      </p:pic>
      <p:pic>
        <p:nvPicPr>
          <p:cNvPr id="21" name="Picture 20" descr="A cover of a book&#10;&#10;AI-generated content may be incorrect.">
            <a:extLst>
              <a:ext uri="{FF2B5EF4-FFF2-40B4-BE49-F238E27FC236}">
                <a16:creationId xmlns:a16="http://schemas.microsoft.com/office/drawing/2014/main" id="{B9CED0AF-FE81-AE53-39B5-C5911E926F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18" y="1080355"/>
            <a:ext cx="1116027" cy="151460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3C83305-BCA8-C261-F1DA-437C4E39D9B5}"/>
              </a:ext>
            </a:extLst>
          </p:cNvPr>
          <p:cNvSpPr txBox="1"/>
          <p:nvPr/>
        </p:nvSpPr>
        <p:spPr>
          <a:xfrm>
            <a:off x="26588" y="2717617"/>
            <a:ext cx="4315859" cy="522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750"/>
              </a:spcAft>
            </a:pP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GCSE Combined Science AQA </a:t>
            </a:r>
            <a:b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Higher</a:t>
            </a: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Foundation</a:t>
            </a: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Complete Revision &amp; Practice  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£12</a:t>
            </a:r>
            <a:endParaRPr lang="en-GB" sz="105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FF47CE-865D-B6BC-2CC6-3EFB06680B85}"/>
              </a:ext>
            </a:extLst>
          </p:cNvPr>
          <p:cNvSpPr txBox="1"/>
          <p:nvPr/>
        </p:nvSpPr>
        <p:spPr>
          <a:xfrm>
            <a:off x="4757212" y="2708104"/>
            <a:ext cx="3616409" cy="522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750"/>
              </a:spcAft>
            </a:pP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GCSE 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Biology and Chemistry and Physics</a:t>
            </a: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AQA </a:t>
            </a:r>
            <a:b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 Revision &amp; Practice 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£6 Each</a:t>
            </a:r>
            <a:endParaRPr lang="en-GB" sz="105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12AAA7-DFA4-6FE7-111A-8A852E51B952}"/>
              </a:ext>
            </a:extLst>
          </p:cNvPr>
          <p:cNvSpPr txBox="1"/>
          <p:nvPr/>
        </p:nvSpPr>
        <p:spPr>
          <a:xfrm>
            <a:off x="343095" y="5094240"/>
            <a:ext cx="3682845" cy="744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750"/>
              </a:spcAft>
            </a:pP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GCSE 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Combined Science AQA </a:t>
            </a:r>
            <a:b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 Organiser &amp; Retriever Bundle </a:t>
            </a:r>
            <a:b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Higher </a:t>
            </a: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Foundation £7.50</a:t>
            </a:r>
            <a:endParaRPr lang="en-GB" sz="105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 descr="A green and white cover with a leaf&#10;&#10;AI-generated content may be incorrect.">
            <a:extLst>
              <a:ext uri="{FF2B5EF4-FFF2-40B4-BE49-F238E27FC236}">
                <a16:creationId xmlns:a16="http://schemas.microsoft.com/office/drawing/2014/main" id="{A64EC9E7-2C22-909A-628A-4EB11D6F400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727" y="3449810"/>
            <a:ext cx="670493" cy="941605"/>
          </a:xfrm>
          <a:prstGeom prst="rect">
            <a:avLst/>
          </a:prstGeom>
        </p:spPr>
      </p:pic>
      <p:pic>
        <p:nvPicPr>
          <p:cNvPr id="31" name="Picture 30" descr="A green leaf with black text&#10;&#10;AI-generated content may be incorrect.">
            <a:extLst>
              <a:ext uri="{FF2B5EF4-FFF2-40B4-BE49-F238E27FC236}">
                <a16:creationId xmlns:a16="http://schemas.microsoft.com/office/drawing/2014/main" id="{3727022F-978C-737E-532C-40D29CF53C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778" y="3939360"/>
            <a:ext cx="782972" cy="1038808"/>
          </a:xfrm>
          <a:prstGeom prst="rect">
            <a:avLst/>
          </a:prstGeom>
        </p:spPr>
      </p:pic>
      <p:pic>
        <p:nvPicPr>
          <p:cNvPr id="33" name="Picture 32" descr="A cover of a book&#10;&#10;AI-generated content may be incorrect.">
            <a:extLst>
              <a:ext uri="{FF2B5EF4-FFF2-40B4-BE49-F238E27FC236}">
                <a16:creationId xmlns:a16="http://schemas.microsoft.com/office/drawing/2014/main" id="{D2EAF3C4-C121-7100-40EC-3E9C953E362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" t="2639" r="3433" b="5714"/>
          <a:stretch/>
        </p:blipFill>
        <p:spPr>
          <a:xfrm>
            <a:off x="6118995" y="3467588"/>
            <a:ext cx="715128" cy="10270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11DAF0-71FA-7EFE-39B9-C76F31A5B3E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b="11434"/>
          <a:stretch/>
        </p:blipFill>
        <p:spPr>
          <a:xfrm>
            <a:off x="6659636" y="3981112"/>
            <a:ext cx="761019" cy="9238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9FCC0C-D0DB-DA2A-27C1-572ABA90133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953540" y="3957691"/>
            <a:ext cx="727129" cy="10204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822BB56-8286-65E2-B226-8A09D9EF6151}"/>
              </a:ext>
            </a:extLst>
          </p:cNvPr>
          <p:cNvSpPr txBox="1"/>
          <p:nvPr/>
        </p:nvSpPr>
        <p:spPr>
          <a:xfrm>
            <a:off x="5567722" y="5113433"/>
            <a:ext cx="2956571" cy="744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Aft>
                <a:spcPts val="750"/>
              </a:spcAft>
            </a:pP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GCSE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Biology, Chemistry, Physics </a:t>
            </a: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AQA </a:t>
            </a:r>
            <a:b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 Organiser &amp; Retriever Bundle –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£4.25 Each</a:t>
            </a:r>
            <a:endParaRPr lang="en-GB" sz="105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E13D0F8-7491-0FAE-BEB9-586FDE8D8AC4}"/>
              </a:ext>
            </a:extLst>
          </p:cNvPr>
          <p:cNvSpPr txBox="1">
            <a:spLocks/>
          </p:cNvSpPr>
          <p:nvPr/>
        </p:nvSpPr>
        <p:spPr>
          <a:xfrm>
            <a:off x="21364" y="0"/>
            <a:ext cx="9122636" cy="801169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ea typeface="Calibri"/>
                <a:cs typeface="Calibri"/>
              </a:rPr>
              <a:t>Revision guides</a:t>
            </a:r>
          </a:p>
        </p:txBody>
      </p:sp>
    </p:spTree>
    <p:extLst>
      <p:ext uri="{BB962C8B-B14F-4D97-AF65-F5344CB8AC3E}">
        <p14:creationId xmlns:p14="http://schemas.microsoft.com/office/powerpoint/2010/main" val="4039426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D0D55A55E7054E97EEF2E0047F4A95" ma:contentTypeVersion="17" ma:contentTypeDescription="Create a new document." ma:contentTypeScope="" ma:versionID="d253137cd5443695b0bec490321abbf6">
  <xsd:schema xmlns:xsd="http://www.w3.org/2001/XMLSchema" xmlns:xs="http://www.w3.org/2001/XMLSchema" xmlns:p="http://schemas.microsoft.com/office/2006/metadata/properties" xmlns:ns2="229fa87d-19ef-43e5-b2f1-8a3386dda8ac" xmlns:ns3="89ecca07-5825-4736-b63c-4ee5e9ac0e57" targetNamespace="http://schemas.microsoft.com/office/2006/metadata/properties" ma:root="true" ma:fieldsID="58902130312c66c2958ff97618ee772c" ns2:_="" ns3:_="">
    <xsd:import namespace="229fa87d-19ef-43e5-b2f1-8a3386dda8ac"/>
    <xsd:import namespace="89ecca07-5825-4736-b63c-4ee5e9ac0e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  <xsd:element ref="ns3:MigrationSource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9fa87d-19ef-43e5-b2f1-8a3386dda8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3bb2d876-8ee0-4d09-bc65-142f9a6c18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ecca07-5825-4736-b63c-4ee5e9ac0e5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ded02438-2bf6-4a15-9b0a-8b94c083be07}" ma:internalName="TaxCatchAll" ma:showField="CatchAllData" ma:web="89ecca07-5825-4736-b63c-4ee5e9ac0e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MigrationSourceID" ma:index="24" nillable="true" ma:displayName="MigrationSourceID" ma:internalName="MigrationSourceID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ecca07-5825-4736-b63c-4ee5e9ac0e57" xsi:nil="true"/>
    <lcf76f155ced4ddcb4097134ff3c332f xmlns="229fa87d-19ef-43e5-b2f1-8a3386dda8a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9D2BAE4-DBCB-495D-A907-2C28AD3C65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9fa87d-19ef-43e5-b2f1-8a3386dda8ac"/>
    <ds:schemaRef ds:uri="89ecca07-5825-4736-b63c-4ee5e9ac0e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89585E-40DD-4CDC-A5BD-DF119E76CD9E}">
  <ds:schemaRefs>
    <ds:schemaRef ds:uri="http://schemas.microsoft.com/office/2006/metadata/properties"/>
    <ds:schemaRef ds:uri="http://schemas.microsoft.com/office/infopath/2007/PartnerControls"/>
    <ds:schemaRef ds:uri="89ecca07-5825-4736-b63c-4ee5e9ac0e57"/>
    <ds:schemaRef ds:uri="229fa87d-19ef-43e5-b2f1-8a3386dda8ac"/>
  </ds:schemaRefs>
</ds:datastoreItem>
</file>

<file path=customXml/itemProps3.xml><?xml version="1.0" encoding="utf-8"?>
<ds:datastoreItem xmlns:ds="http://schemas.openxmlformats.org/officeDocument/2006/customXml" ds:itemID="{34E4864E-DF36-494C-B4C3-22FEE620E6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722</Words>
  <Application>Microsoft Office PowerPoint</Application>
  <PresentationFormat>On-screen Show (4:3)</PresentationFormat>
  <Paragraphs>124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Y11 Science </vt:lpstr>
      <vt:lpstr>Why revise Science?</vt:lpstr>
      <vt:lpstr>Which exam board? Which exams??</vt:lpstr>
      <vt:lpstr>PowerPoint Presentation</vt:lpstr>
      <vt:lpstr>PowerPoint Presentation</vt:lpstr>
      <vt:lpstr>PowerPoint Presentation</vt:lpstr>
      <vt:lpstr>PowerPoint Presentation</vt:lpstr>
      <vt:lpstr>Useful Apps and websites</vt:lpstr>
      <vt:lpstr>PowerPoint Presentation</vt:lpstr>
      <vt:lpstr>Past paper/ exam style questions</vt:lpstr>
      <vt:lpstr>What next…</vt:lpstr>
    </vt:vector>
  </TitlesOfParts>
  <Company>Kingdown Community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Additional Applied Science</dc:title>
  <dc:creator>gf</dc:creator>
  <cp:lastModifiedBy>Miss J Norton</cp:lastModifiedBy>
  <cp:revision>162</cp:revision>
  <dcterms:created xsi:type="dcterms:W3CDTF">2012-06-25T08:12:19Z</dcterms:created>
  <dcterms:modified xsi:type="dcterms:W3CDTF">2025-10-14T09:36:16Z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0x01010015D0D55A55E7054E97EEF2E0047F4A95</vt:lpwstr>
  </property>
  <property fmtid="{D5CDD505-2E9C-101B-9397-08002B2CF9AE}" pid="3" name="Order">
    <vt:r8>12953900</vt:r8>
  </property>
  <property fmtid="{D5CDD505-2E9C-101B-9397-08002B2CF9AE}" pid="4" name="MediaServiceImageTags">
    <vt:lpwstr/>
  </property>
</Properties>
</file>