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60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66" r:id="rId13"/>
    <p:sldId id="281" r:id="rId14"/>
    <p:sldId id="282" r:id="rId15"/>
    <p:sldId id="283" r:id="rId16"/>
    <p:sldId id="284" r:id="rId17"/>
    <p:sldId id="262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8" autoAdjust="0"/>
    <p:restoredTop sz="62591" autoAdjust="0"/>
  </p:normalViewPr>
  <p:slideViewPr>
    <p:cSldViewPr snapToGrid="0">
      <p:cViewPr varScale="1">
        <p:scale>
          <a:sx n="68" d="100"/>
          <a:sy n="68" d="100"/>
        </p:scale>
        <p:origin x="21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A9FD1-B83B-4872-BE6E-8BA1E9426B55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E67AF-13BC-4FA4-A62F-853D97DEE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600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E67AF-13BC-4FA4-A62F-853D97DEE06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925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E67AF-13BC-4FA4-A62F-853D97DEE06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530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845D4-3F45-4809-B938-99A9E4AC915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973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845D4-3F45-4809-B938-99A9E4AC915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752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F54A-6892-4830-AAA4-D3491EE30BDE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A48A-6F10-48A7-B1EF-7759C4902336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 descr="Diagram, text&#10;&#10;Description automatically generated">
            <a:extLst>
              <a:ext uri="{FF2B5EF4-FFF2-40B4-BE49-F238E27FC236}">
                <a16:creationId xmlns:a16="http://schemas.microsoft.com/office/drawing/2014/main" id="{99DCAC8E-4030-7987-641C-73B9F9B92C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71306" y="4703525"/>
            <a:ext cx="8962932" cy="1642608"/>
          </a:xfrm>
          <a:prstGeom prst="rect">
            <a:avLst/>
          </a:prstGeom>
        </p:spPr>
      </p:pic>
      <p:pic>
        <p:nvPicPr>
          <p:cNvPr id="7" name="Picture 6" descr="A picture containing text, pool ball&#10;&#10;Description automatically generated">
            <a:extLst>
              <a:ext uri="{FF2B5EF4-FFF2-40B4-BE49-F238E27FC236}">
                <a16:creationId xmlns:a16="http://schemas.microsoft.com/office/drawing/2014/main" id="{F25D6642-0CCD-4FB6-27A0-B1F6F4EF5FA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2920" y="2323236"/>
            <a:ext cx="10160846" cy="2596007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2AC7F4AC-BF58-FC8A-B2CA-41C8E991348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579560" y="1241239"/>
            <a:ext cx="7032880" cy="162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10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F54A-6892-4830-AAA4-D3491EE30BDE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A48A-6F10-48A7-B1EF-7759C490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41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F54A-6892-4830-AAA4-D3491EE30BDE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A48A-6F10-48A7-B1EF-7759C490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744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F54A-6892-4830-AAA4-D3491EE30BDE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A48A-6F10-48A7-B1EF-7759C490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48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373" y="1482811"/>
            <a:ext cx="9144000" cy="213424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373" y="370913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F54A-6892-4830-AAA4-D3491EE30BDE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A48A-6F10-48A7-B1EF-7759C4902336}" type="slidenum">
              <a:rPr lang="en-GB" smtClean="0"/>
              <a:t>‹#›</a:t>
            </a:fld>
            <a:endParaRPr lang="en-GB"/>
          </a:p>
        </p:txBody>
      </p:sp>
      <p:sp>
        <p:nvSpPr>
          <p:cNvPr id="18" name="Text Box 1"/>
          <p:cNvSpPr txBox="1"/>
          <p:nvPr userDrawn="1"/>
        </p:nvSpPr>
        <p:spPr>
          <a:xfrm>
            <a:off x="2708470" y="926586"/>
            <a:ext cx="5553075" cy="405112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solidFill>
                  <a:srgbClr val="0000FF"/>
                </a:solidFill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Unlocking Potential for Our Community</a:t>
            </a:r>
            <a:endParaRPr lang="en-GB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4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73" y="1423261"/>
            <a:ext cx="10515600" cy="7615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173" y="2331307"/>
            <a:ext cx="10515600" cy="39773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F54A-6892-4830-AAA4-D3491EE30BDE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A48A-6F10-48A7-B1EF-7759C490233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Box 1"/>
          <p:cNvSpPr txBox="1"/>
          <p:nvPr userDrawn="1"/>
        </p:nvSpPr>
        <p:spPr>
          <a:xfrm>
            <a:off x="2708470" y="922636"/>
            <a:ext cx="5553075" cy="392585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solidFill>
                  <a:srgbClr val="0000FF"/>
                </a:solidFill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Unlocking Potential for Our Community</a:t>
            </a:r>
            <a:endParaRPr lang="en-GB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427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F54A-6892-4830-AAA4-D3491EE30BDE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A48A-6F10-48A7-B1EF-7759C490233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Box 1"/>
          <p:cNvSpPr txBox="1"/>
          <p:nvPr userDrawn="1"/>
        </p:nvSpPr>
        <p:spPr>
          <a:xfrm>
            <a:off x="2708470" y="926586"/>
            <a:ext cx="5553075" cy="405112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solidFill>
                  <a:srgbClr val="0000FF"/>
                </a:solidFill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Unlocking Potential for Our Community</a:t>
            </a:r>
            <a:endParaRPr lang="en-GB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041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F54A-6892-4830-AAA4-D3491EE30BDE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A48A-6F10-48A7-B1EF-7759C490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252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F54A-6892-4830-AAA4-D3491EE30BDE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A48A-6F10-48A7-B1EF-7759C490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78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F54A-6892-4830-AAA4-D3491EE30BDE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A48A-6F10-48A7-B1EF-7759C490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86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F54A-6892-4830-AAA4-D3491EE30BDE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A48A-6F10-48A7-B1EF-7759C490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568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F54A-6892-4830-AAA4-D3491EE30BDE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AA48A-6F10-48A7-B1EF-7759C490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18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173" y="1060796"/>
            <a:ext cx="10515600" cy="761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173" y="195728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2F54A-6892-4830-AAA4-D3491EE30BDE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AA48A-6F10-48A7-B1EF-7759C490233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FE5DE9-CB3E-5617-8269-700D3DF32E5D}"/>
              </a:ext>
            </a:extLst>
          </p:cNvPr>
          <p:cNvSpPr/>
          <p:nvPr userDrawn="1"/>
        </p:nvSpPr>
        <p:spPr>
          <a:xfrm>
            <a:off x="-4971" y="376518"/>
            <a:ext cx="12209161" cy="537882"/>
          </a:xfrm>
          <a:prstGeom prst="rect">
            <a:avLst/>
          </a:prstGeom>
          <a:solidFill>
            <a:srgbClr val="1716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85AC731-79DA-3AA2-14FA-7578BE175459}"/>
              </a:ext>
            </a:extLst>
          </p:cNvPr>
          <p:cNvSpPr/>
          <p:nvPr userDrawn="1"/>
        </p:nvSpPr>
        <p:spPr>
          <a:xfrm>
            <a:off x="-4970" y="6716729"/>
            <a:ext cx="12209162" cy="199320"/>
          </a:xfrm>
          <a:prstGeom prst="rect">
            <a:avLst/>
          </a:prstGeom>
          <a:solidFill>
            <a:srgbClr val="1716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2A10CAD5-F19D-FF9C-D9DC-0E64F8CEF335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501232" y="146821"/>
            <a:ext cx="1079500" cy="1143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AF14505-179D-185F-1101-CFA3DD6A3F07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278164" y="504499"/>
            <a:ext cx="7772400" cy="296656"/>
          </a:xfrm>
          <a:prstGeom prst="rect">
            <a:avLst/>
          </a:prstGeom>
        </p:spPr>
      </p:pic>
      <p:pic>
        <p:nvPicPr>
          <p:cNvPr id="11" name="Picture 10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4F888B19-C077-3E9E-C9FE-7AE67FC55626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2029" y="1060796"/>
            <a:ext cx="1018954" cy="5597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10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college%20student%20bedroom&amp;source=images&amp;cd=&amp;cad=rja&amp;docid=_q9gxYdXAfYZyM&amp;tbnid=YIrDh1yh2A8moM:&amp;ved=0CAUQjRw&amp;url=http://www.kingston.ac.uk/aboutkingstonuniversity/factsandfigures/ourhistory/photo-gallery/gallery-halls-of-residence/&amp;ei=0svTUvvDI4GqhAeNsoB4&amp;psig=AFQjCNEj8otfc788lxT0gEh05DI4raYTpw&amp;ust=138969834018124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374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Attendance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Research suggests that 17 days missed from school equates to a whole GCSE grade (that’s 91% attendance)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Students with 100% attendance:</a:t>
            </a:r>
          </a:p>
          <a:p>
            <a:pPr lvl="1"/>
            <a:r>
              <a:rPr lang="en-GB" dirty="0" smtClean="0"/>
              <a:t>2.2 times more likely to achieve</a:t>
            </a:r>
          </a:p>
          <a:p>
            <a:pPr marL="457200" lvl="1" indent="0">
              <a:buNone/>
            </a:pPr>
            <a:r>
              <a:rPr lang="en-GB" dirty="0" smtClean="0"/>
              <a:t>5+ GCSEs Grade 4-9 or equivalent</a:t>
            </a:r>
          </a:p>
          <a:p>
            <a:pPr marL="457200" lvl="1" indent="0">
              <a:buNone/>
            </a:pPr>
            <a:r>
              <a:rPr lang="en-GB" dirty="0"/>
              <a:t>i</a:t>
            </a:r>
            <a:r>
              <a:rPr lang="en-GB" dirty="0" smtClean="0"/>
              <a:t>ncluding English and Maths.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3965" y="3268111"/>
            <a:ext cx="5321430" cy="266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386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Engaging with intervention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Students that engage with academic support and intervention on average achieve over half a grade higher than their target grade.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004" y="3417846"/>
            <a:ext cx="8854964" cy="259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226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3.gstatic.com/images?q=tbn:ANd9GcSVYEIWYn4s9h9RP09_Z4sDMi16-Ahi6zzdx5VoOlrdW72I04Ws:www.kingston.ac.uk/includes/img/about-ku/factsandfigures/HallsRoom_new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0470" y="4390124"/>
            <a:ext cx="2930236" cy="195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0766" y="1444886"/>
            <a:ext cx="808482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Role of the parent</a:t>
            </a:r>
          </a:p>
          <a:p>
            <a:r>
              <a:rPr lang="en-US" sz="4000" dirty="0"/>
              <a:t>Help them to get </a:t>
            </a:r>
            <a:r>
              <a:rPr lang="en-US" sz="4000" dirty="0" err="1"/>
              <a:t>organised</a:t>
            </a:r>
            <a:endParaRPr lang="en-US" sz="4000" dirty="0"/>
          </a:p>
          <a:p>
            <a:endParaRPr lang="en-US" sz="2800" dirty="0"/>
          </a:p>
          <a:p>
            <a:r>
              <a:rPr lang="en-US" sz="2800" dirty="0"/>
              <a:t>Create a good working environment</a:t>
            </a:r>
          </a:p>
          <a:p>
            <a:pPr marL="457200" indent="-457200">
              <a:buFontTx/>
              <a:buChar char="-"/>
            </a:pPr>
            <a:r>
              <a:rPr lang="en-US" sz="2800" dirty="0" err="1"/>
              <a:t>Organised</a:t>
            </a:r>
            <a:r>
              <a:rPr lang="en-US" sz="2800" dirty="0"/>
              <a:t> desk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Revision timetable and dates for deadlines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Books, resources and revision guides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Useful “facts” posters on the walls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Clock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Drinks and snacks space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Quiet- no distractions!</a:t>
            </a:r>
          </a:p>
          <a:p>
            <a:r>
              <a:rPr lang="en-US" sz="2800" dirty="0"/>
              <a:t>		</a:t>
            </a:r>
          </a:p>
          <a:p>
            <a:pPr marL="457200" indent="-457200">
              <a:buFontTx/>
              <a:buChar char="-"/>
            </a:pPr>
            <a:endParaRPr lang="en-US" sz="2800" dirty="0"/>
          </a:p>
          <a:p>
            <a:pPr marL="457200" indent="-457200">
              <a:buFontTx/>
              <a:buChar char="-"/>
            </a:pPr>
            <a:endParaRPr lang="en-US" sz="2800" dirty="0"/>
          </a:p>
          <a:p>
            <a:pPr marL="457200" indent="-457200">
              <a:buFontTx/>
              <a:buChar char="-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460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001" y="1646321"/>
            <a:ext cx="10115318" cy="496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907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Revision &amp; Exam Preparation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173" y="2331307"/>
            <a:ext cx="10515600" cy="4165746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Start NOW!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Ensure they have all the necessary equipment and revision guides/materials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Recognise their strengths but keep your expectations high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Recognise areas for development and make sure the expectations are manageable for all of you and high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Keep in touch – with subject teachers, and tutors</a:t>
            </a:r>
          </a:p>
        </p:txBody>
      </p:sp>
    </p:spTree>
    <p:extLst>
      <p:ext uri="{BB962C8B-B14F-4D97-AF65-F5344CB8AC3E}">
        <p14:creationId xmlns:p14="http://schemas.microsoft.com/office/powerpoint/2010/main" val="1495320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Revision &amp; Exam preparation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910" y="2184813"/>
            <a:ext cx="9732922" cy="4248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461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Helpful Apps &amp; Websites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940" y="2184813"/>
            <a:ext cx="4174996" cy="25230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4933" y="1789468"/>
            <a:ext cx="3952899" cy="24349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6454" y="4707832"/>
            <a:ext cx="3705005" cy="142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821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to go next: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947273"/>
              </p:ext>
            </p:extLst>
          </p:nvPr>
        </p:nvGraphicFramePr>
        <p:xfrm>
          <a:off x="179388" y="2332038"/>
          <a:ext cx="10515600" cy="148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99218686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618639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Session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Subject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61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 English</a:t>
                      </a:r>
                      <a:r>
                        <a:rPr lang="en-GB" baseline="0" dirty="0" smtClean="0"/>
                        <a:t>  </a:t>
                      </a:r>
                      <a:r>
                        <a:rPr lang="en-GB" dirty="0" smtClean="0"/>
                        <a:t>(Mrs K Collins,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Rm 16)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162791"/>
                  </a:ext>
                </a:extLst>
              </a:tr>
              <a:tr h="37184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Maths (Mr S Miller,</a:t>
                      </a:r>
                      <a:r>
                        <a:rPr lang="en-GB" baseline="0" dirty="0" smtClean="0"/>
                        <a:t> Photography room)</a:t>
                      </a:r>
                      <a:endParaRPr lang="en-GB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141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Science (Dr K King,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Art</a:t>
                      </a:r>
                      <a:r>
                        <a:rPr lang="en-GB" baseline="0" dirty="0" smtClean="0"/>
                        <a:t> Room)</a:t>
                      </a:r>
                      <a:endParaRPr lang="en-GB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680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33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eli-africa.org/wp-content/uploads/success-bab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90266" y="1564493"/>
            <a:ext cx="6580812" cy="481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79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9773" y="1466769"/>
            <a:ext cx="9144000" cy="2134244"/>
          </a:xfrm>
        </p:spPr>
        <p:txBody>
          <a:bodyPr/>
          <a:lstStyle/>
          <a:p>
            <a:r>
              <a:rPr lang="en-GB" dirty="0" smtClean="0"/>
              <a:t>Y11 GCSE Revision Evening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594" y="4204144"/>
            <a:ext cx="9144000" cy="1655762"/>
          </a:xfrm>
        </p:spPr>
        <p:txBody>
          <a:bodyPr/>
          <a:lstStyle/>
          <a:p>
            <a:r>
              <a:rPr lang="en-GB" dirty="0" smtClean="0"/>
              <a:t>Mrs D London-Hill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65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for this evening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173" y="2184812"/>
            <a:ext cx="10515600" cy="4361761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Provide a brief overview of the Y11 GCSE exams process with key dates.</a:t>
            </a:r>
          </a:p>
          <a:p>
            <a:r>
              <a:rPr lang="en-GB" dirty="0" smtClean="0"/>
              <a:t>Sixth Form at Sturminster Newton High School</a:t>
            </a:r>
          </a:p>
          <a:p>
            <a:r>
              <a:rPr lang="en-GB" dirty="0" smtClean="0"/>
              <a:t>To outline expectations of students</a:t>
            </a:r>
          </a:p>
          <a:p>
            <a:r>
              <a:rPr lang="en-GB" dirty="0" smtClean="0"/>
              <a:t>To provide guidance on how you can support your child in:</a:t>
            </a:r>
          </a:p>
          <a:p>
            <a:pPr lvl="1"/>
            <a:r>
              <a:rPr lang="en-GB" dirty="0" smtClean="0"/>
              <a:t>English</a:t>
            </a:r>
            <a:endParaRPr lang="en-GB" dirty="0"/>
          </a:p>
          <a:p>
            <a:pPr lvl="1"/>
            <a:r>
              <a:rPr lang="en-GB" dirty="0"/>
              <a:t>Maths</a:t>
            </a:r>
          </a:p>
          <a:p>
            <a:pPr lvl="1"/>
            <a:r>
              <a:rPr lang="en-GB" dirty="0" smtClean="0"/>
              <a:t>Science</a:t>
            </a:r>
          </a:p>
          <a:p>
            <a:r>
              <a:rPr lang="en-GB" dirty="0" smtClean="0"/>
              <a:t>Suggest ways in which parents can support students to reach their full potential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95198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Contacts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173" y="2184813"/>
            <a:ext cx="10515600" cy="3977315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Miss K Allen – Head of Year 11</a:t>
            </a:r>
          </a:p>
          <a:p>
            <a:r>
              <a:rPr lang="en-GB" dirty="0" smtClean="0"/>
              <a:t>Mrs S Hoffman – </a:t>
            </a:r>
            <a:r>
              <a:rPr lang="en-GB" dirty="0" err="1" smtClean="0"/>
              <a:t>SENDCo</a:t>
            </a:r>
            <a:endParaRPr lang="en-GB" dirty="0" smtClean="0"/>
          </a:p>
          <a:p>
            <a:r>
              <a:rPr lang="en-GB" dirty="0" smtClean="0"/>
              <a:t>Ms S Noel – Exams Officer</a:t>
            </a:r>
          </a:p>
          <a:p>
            <a:r>
              <a:rPr lang="en-GB" dirty="0" smtClean="0"/>
              <a:t>Mr P Dodman – Careers Lead</a:t>
            </a:r>
          </a:p>
          <a:p>
            <a:r>
              <a:rPr lang="en-GB" dirty="0" smtClean="0"/>
              <a:t>Mr S Ling – Head of Sixth Form</a:t>
            </a:r>
          </a:p>
          <a:p>
            <a:r>
              <a:rPr lang="en-GB" dirty="0" smtClean="0"/>
              <a:t>Dr K King – Head of Science</a:t>
            </a:r>
          </a:p>
          <a:p>
            <a:r>
              <a:rPr lang="en-GB" dirty="0" smtClean="0"/>
              <a:t>Mrs K Collins – Head of English</a:t>
            </a:r>
          </a:p>
          <a:p>
            <a:r>
              <a:rPr lang="en-GB" dirty="0" smtClean="0"/>
              <a:t>Mr R Cunningham – Head of Maths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 smtClean="0"/>
              <a:t>All contactable on: office@mysnhs.net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72184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Dates – GCSE Roadmap 2024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209177"/>
              </p:ext>
            </p:extLst>
          </p:nvPr>
        </p:nvGraphicFramePr>
        <p:xfrm>
          <a:off x="179388" y="2332038"/>
          <a:ext cx="10515600" cy="407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4889598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261317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Event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802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29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January</a:t>
                      </a:r>
                      <a:r>
                        <a:rPr lang="en-GB" baseline="0" dirty="0" smtClean="0"/>
                        <a:t> – 2</a:t>
                      </a:r>
                      <a:r>
                        <a:rPr lang="en-GB" baseline="30000" dirty="0" smtClean="0"/>
                        <a:t>nd</a:t>
                      </a:r>
                      <a:r>
                        <a:rPr lang="en-GB" baseline="0" dirty="0" smtClean="0"/>
                        <a:t> February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Post-16 Subject</a:t>
                      </a:r>
                      <a:r>
                        <a:rPr lang="en-GB" baseline="0" dirty="0" smtClean="0"/>
                        <a:t> Taster Week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792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– 9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February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Statement of Entry sent home – Please check!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899068"/>
                  </a:ext>
                </a:extLst>
              </a:tr>
              <a:tr h="358595">
                <a:tc>
                  <a:txBody>
                    <a:bodyPr/>
                    <a:lstStyle/>
                    <a:p>
                      <a:r>
                        <a:rPr lang="en-GB" dirty="0" smtClean="0"/>
                        <a:t>26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– 30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February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Year</a:t>
                      </a:r>
                      <a:r>
                        <a:rPr lang="en-GB" baseline="0" dirty="0" smtClean="0"/>
                        <a:t> 11 Progress Exams 2 (Mocks)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332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Spring 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Post-16 Futures</a:t>
                      </a:r>
                      <a:r>
                        <a:rPr lang="en-GB" baseline="0" dirty="0" smtClean="0"/>
                        <a:t> Meetings (optional on request)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281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18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baseline="0" dirty="0" smtClean="0"/>
                        <a:t> - 22</a:t>
                      </a:r>
                      <a:r>
                        <a:rPr lang="en-GB" baseline="30000" dirty="0" smtClean="0"/>
                        <a:t>nd</a:t>
                      </a:r>
                      <a:r>
                        <a:rPr lang="en-GB" baseline="0" dirty="0" smtClean="0"/>
                        <a:t> March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11 Progress Exams 3 (Mocks)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098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25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-29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March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Exam timetables sent home – Please check!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194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Mid-May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Written</a:t>
                      </a:r>
                      <a:r>
                        <a:rPr lang="en-GB" baseline="0" dirty="0" smtClean="0"/>
                        <a:t> GCSE Exams begin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120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Mid June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Written GCSE Exams 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091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July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Year 11 Prom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772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22</a:t>
                      </a:r>
                      <a:r>
                        <a:rPr lang="en-GB" baseline="30000" dirty="0" smtClean="0"/>
                        <a:t>nd</a:t>
                      </a:r>
                      <a:r>
                        <a:rPr lang="en-GB" baseline="0" dirty="0" smtClean="0"/>
                        <a:t> August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GCSE Results Day and</a:t>
                      </a:r>
                      <a:r>
                        <a:rPr lang="en-GB" baseline="0" dirty="0" smtClean="0"/>
                        <a:t> Sixth Form Sign-up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415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394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173" y="1383504"/>
            <a:ext cx="9699285" cy="522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615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Target Grades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173" y="2184813"/>
            <a:ext cx="10515600" cy="3977315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Students KS2 scaled scores in English and Mathematics are used to generate targets in conjunction with a nationally approved organisation called the Fischer Family Trust (FFT).</a:t>
            </a:r>
          </a:p>
          <a:p>
            <a:endParaRPr lang="en-GB" dirty="0" smtClean="0"/>
          </a:p>
          <a:p>
            <a:r>
              <a:rPr lang="en-GB" dirty="0" smtClean="0"/>
              <a:t>All students are set an initial target for every subject.  If a student consistently meets their target this will be adjusted upwards so that all students have an aspirational target to work towards.</a:t>
            </a:r>
          </a:p>
          <a:p>
            <a:endParaRPr lang="en-GB" dirty="0" smtClean="0"/>
          </a:p>
          <a:p>
            <a:r>
              <a:rPr lang="en-GB" dirty="0" smtClean="0"/>
              <a:t>Performance compared with targets to allow progress to be monitored by students, parents and staff.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9593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Sturminster Newton Sixth 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Sixth Form Team – Mr Ling, Mrs Gilmore, Mrs Privett</a:t>
            </a:r>
          </a:p>
          <a:p>
            <a:endParaRPr lang="en-GB" dirty="0" smtClean="0"/>
          </a:p>
          <a:p>
            <a:r>
              <a:rPr lang="en-GB" dirty="0" smtClean="0"/>
              <a:t>Young people are required to remain in school, training or work-place training until the age of 18.</a:t>
            </a:r>
          </a:p>
          <a:p>
            <a:endParaRPr lang="en-GB" dirty="0" smtClean="0"/>
          </a:p>
          <a:p>
            <a:r>
              <a:rPr lang="en-GB" dirty="0" smtClean="0"/>
              <a:t>If you would like a ‘Futures meeting’ with the Head of Sixth Form to explore the post-16 options for your young person, please email: office@mysnsh.net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9894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Being successful in Y11 – We are a partnership!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173" y="2251661"/>
            <a:ext cx="10515600" cy="3977315"/>
          </a:xfrm>
        </p:spPr>
        <p:txBody>
          <a:bodyPr/>
          <a:lstStyle/>
          <a:p>
            <a:r>
              <a:rPr lang="en-GB" dirty="0" smtClean="0"/>
              <a:t>Ensuring success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Raising aspirations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Unlocking potential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0148" y="2543142"/>
            <a:ext cx="6216163" cy="339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636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606</Words>
  <Application>Microsoft Office PowerPoint</Application>
  <PresentationFormat>Widescreen</PresentationFormat>
  <Paragraphs>110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Bradley Hand ITC</vt:lpstr>
      <vt:lpstr>Calibri</vt:lpstr>
      <vt:lpstr>Calibri Light</vt:lpstr>
      <vt:lpstr>Times New Roman</vt:lpstr>
      <vt:lpstr>Office Theme</vt:lpstr>
      <vt:lpstr>PowerPoint Presentation</vt:lpstr>
      <vt:lpstr>Y11 GCSE Revision Evening</vt:lpstr>
      <vt:lpstr>Aims for this evening</vt:lpstr>
      <vt:lpstr>Key Contacts</vt:lpstr>
      <vt:lpstr>Key Dates – GCSE Roadmap 2024</vt:lpstr>
      <vt:lpstr>PowerPoint Presentation</vt:lpstr>
      <vt:lpstr>Target Grades</vt:lpstr>
      <vt:lpstr>Sturminster Newton Sixth Form</vt:lpstr>
      <vt:lpstr>Being successful in Y11 – We are a partnership!</vt:lpstr>
      <vt:lpstr>Attendance</vt:lpstr>
      <vt:lpstr>Engaging with intervention</vt:lpstr>
      <vt:lpstr>PowerPoint Presentation</vt:lpstr>
      <vt:lpstr>PowerPoint Presentation</vt:lpstr>
      <vt:lpstr>Revision &amp; Exam Preparation</vt:lpstr>
      <vt:lpstr>Revision &amp; Exam preparation</vt:lpstr>
      <vt:lpstr>Helpful Apps &amp; Websites</vt:lpstr>
      <vt:lpstr>Where to go next: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K Thompson</dc:creator>
  <cp:lastModifiedBy>Jo Bruton</cp:lastModifiedBy>
  <cp:revision>101</cp:revision>
  <dcterms:created xsi:type="dcterms:W3CDTF">2022-10-03T20:22:47Z</dcterms:created>
  <dcterms:modified xsi:type="dcterms:W3CDTF">2024-01-24T17:59:12Z</dcterms:modified>
</cp:coreProperties>
</file>